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為主再做一日工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one more day’s work for </a:t>
            </a:r>
            <a:r>
              <a:rPr lang="en-US" altLang="zh-TW" sz="4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jesus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324293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541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154172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生前就減一工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2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taskful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filled for Him.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4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009" y="494414"/>
            <a:ext cx="8941982" cy="58691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為主再做一日工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 Chu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盡心致意救人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Chin-sim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lang,</a:t>
            </a:r>
            <a:endParaRPr lang="en-PH" sz="32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day of work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Christ’s saving grace to plead,</a:t>
            </a:r>
          </a:p>
        </p:txBody>
      </p:sp>
    </p:spTree>
    <p:extLst>
      <p:ext uri="{BB962C8B-B14F-4D97-AF65-F5344CB8AC3E}">
        <p14:creationId xmlns:p14="http://schemas.microsoft.com/office/powerpoint/2010/main" val="3354882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457201"/>
            <a:ext cx="8995144" cy="59435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播傳主道理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Po-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to- li,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顯明主仁義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Hian-beng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Proclaim His doctrine,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Righteous and loving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9359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102" y="259080"/>
            <a:ext cx="10504258" cy="68579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引導羊群歸祂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善做這工，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In-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-kun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I,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Gau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得着報賞穩當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 tang.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His sheep back home to lead.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Do and endure,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And your reward is sure.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134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324293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07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622" y="154172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生前就減一工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2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taskful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filled for Him.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66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84" y="494414"/>
            <a:ext cx="8941982" cy="58691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為主再做一日工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 Chu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服勞不是空空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-boa m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khang-khang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2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day of work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Is labor blest indeed,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457201"/>
            <a:ext cx="8995144" cy="59435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天堂看愈現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與主愈相聯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sa</a:t>
            </a:r>
            <a:r>
              <a:rPr lang="en-US" sz="32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lian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Heaven is clearer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The Lord is nearer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920" y="212652"/>
            <a:ext cx="10256520" cy="664534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我心會得安然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主愛真深</a:t>
            </a:r>
            <a:r>
              <a:rPr lang="zh-TW" altLang="en-US" sz="1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Goa sim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 an-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en-US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US" sz="36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US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chhim</a:t>
            </a: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榮光充滿我心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 goa sim.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2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rom strife my heart is freed.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God’s deepest love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o’er flows me from above.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822" y="324293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58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154172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為主再做一日工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Ui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生前就減一工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2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chit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Another day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taskful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filled for Him.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9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009" y="494414"/>
            <a:ext cx="8941982" cy="58691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為主再做一日工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 Chu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我主極其愛疼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Goa Chu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kek-ki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-thang,</a:t>
            </a:r>
            <a:endParaRPr lang="en-PH" sz="32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A day of work for Jesus,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His love’s beyond compare,</a:t>
            </a:r>
          </a:p>
        </p:txBody>
      </p:sp>
    </p:spTree>
    <p:extLst>
      <p:ext uri="{BB962C8B-B14F-4D97-AF65-F5344CB8AC3E}">
        <p14:creationId xmlns:p14="http://schemas.microsoft.com/office/powerpoint/2010/main" val="1411952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990" y="457201"/>
            <a:ext cx="8995144" cy="59435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我心真歡喜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Goa sim chin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播揚主名字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Po-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ji,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My joy is sweeter,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His name to utter,</a:t>
            </a:r>
          </a:p>
        </p:txBody>
      </p:sp>
    </p:spTree>
    <p:extLst>
      <p:ext uri="{BB962C8B-B14F-4D97-AF65-F5344CB8AC3E}">
        <p14:creationId xmlns:p14="http://schemas.microsoft.com/office/powerpoint/2010/main" val="841548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0" y="106325"/>
            <a:ext cx="9784080" cy="66453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報主贖罪恩義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替我受死</a:t>
            </a:r>
            <a:r>
              <a:rPr lang="zh-TW" altLang="en-US" sz="1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Po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我心喜樂得意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Goa sim  hi-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2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His saving grace to share.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died for me,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My heart will joyful be.</a:t>
            </a:r>
          </a:p>
        </p:txBody>
      </p:sp>
    </p:spTree>
    <p:extLst>
      <p:ext uri="{BB962C8B-B14F-4D97-AF65-F5344CB8AC3E}">
        <p14:creationId xmlns:p14="http://schemas.microsoft.com/office/powerpoint/2010/main" val="495058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1818</TotalTime>
  <Words>651</Words>
  <Application>Microsoft Office PowerPoint</Application>
  <PresentationFormat>Widescreen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DFKai-SB</vt:lpstr>
      <vt:lpstr>Arial</vt:lpstr>
      <vt:lpstr>Candara</vt:lpstr>
      <vt:lpstr>Tw Cen MT</vt:lpstr>
      <vt:lpstr>Circuit</vt:lpstr>
      <vt:lpstr>為主再做一日工 one more day’s work for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232</cp:revision>
  <dcterms:created xsi:type="dcterms:W3CDTF">2020-01-10T06:25:13Z</dcterms:created>
  <dcterms:modified xsi:type="dcterms:W3CDTF">2021-03-03T07:53:39Z</dcterms:modified>
</cp:coreProperties>
</file>